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"/>
  </p:notesMasterIdLst>
  <p:handoutMasterIdLst>
    <p:handoutMasterId r:id="rId5"/>
  </p:handoutMasterIdLst>
  <p:sldIdLst>
    <p:sldId id="439" r:id="rId2"/>
    <p:sldId id="43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6" autoAdjust="0"/>
    <p:restoredTop sz="81874" autoAdjust="0"/>
  </p:normalViewPr>
  <p:slideViewPr>
    <p:cSldViewPr>
      <p:cViewPr varScale="1">
        <p:scale>
          <a:sx n="116" d="100"/>
          <a:sy n="116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5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6D20BEE-48B4-4008-9EA4-5D460A5C63F1}" type="datetimeFigureOut">
              <a:rPr lang="zh-CN" altLang="en-US"/>
              <a:pPr>
                <a:defRPr/>
              </a:pPr>
              <a:t>2012/5/3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F04D23-A315-4C2D-BBC5-EA539AD9D9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80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6ABD91-8CF2-4B87-8D34-77BEFEB33C95}" type="datetimeFigureOut">
              <a:rPr lang="zh-CN" altLang="en-US"/>
              <a:pPr>
                <a:defRPr/>
              </a:pPr>
              <a:t>2012/5/3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66E7353-F855-4EF2-99FC-DF3C4DCAFA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869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5651500" y="3141663"/>
            <a:ext cx="3744913" cy="374332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7938"/>
            <a:ext cx="9048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/>
          <a:lstStyle>
            <a:lvl1pPr>
              <a:defRPr sz="5400" cap="all" baseline="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35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061DF4-6B17-415A-96A2-F7A89BBF5C26}" type="datetime1">
              <a:rPr lang="zh-CN" altLang="en-US"/>
              <a:pPr>
                <a:defRPr/>
              </a:pPr>
              <a:t>2012/5/3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65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56C0-8D43-4079-B531-DD6B0D4FF5EF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526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328592"/>
          </a:xfrm>
        </p:spPr>
        <p:txBody>
          <a:bodyPr vert="eaVert" anchor="b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3285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E9DA-B955-4964-A235-B43DE7963E5B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563" indent="-182563">
              <a:buFont typeface="Wingdings" pitchFamily="2" charset="2"/>
              <a:buChar char="l"/>
              <a:defRPr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1822-5108-4199-9366-627F12F9A8BE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316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D45251-4804-4985-952A-1E830C8839A7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885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38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38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794F0-9EB3-414A-8462-13EED496EA4D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82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4572000" y="1052513"/>
            <a:ext cx="0" cy="53482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25C2C12-3EF7-4BA3-800B-292F533E7F84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99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31A7-802A-4668-A50A-613A7754AD22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4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5029-411D-4F63-897A-B114ACC86482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981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>
            <a:off x="2774950" y="1052513"/>
            <a:ext cx="0" cy="5318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39696" cy="1441696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051200"/>
            <a:ext cx="5715000" cy="53194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36912"/>
            <a:ext cx="2139696" cy="37372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DE8CB8-79C5-49E1-BB2B-1269D1A98FEB}" type="datetime1">
              <a:rPr lang="zh-CN" altLang="en-US"/>
              <a:pPr>
                <a:defRPr/>
              </a:pPr>
              <a:t>2012/5/3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452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2626" y="1051200"/>
            <a:ext cx="5673830" cy="5285669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2139696" cy="3955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AE7E-39CA-4DAF-87B9-6E7D5803087F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298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438" y="6453188"/>
            <a:ext cx="23907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6544B8-CFE9-47A5-B641-028967F69698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213" y="6453188"/>
            <a:ext cx="58324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1" r:id="rId2"/>
    <p:sldLayoutId id="2147483819" r:id="rId3"/>
    <p:sldLayoutId id="2147483812" r:id="rId4"/>
    <p:sldLayoutId id="2147483820" r:id="rId5"/>
    <p:sldLayoutId id="2147483813" r:id="rId6"/>
    <p:sldLayoutId id="2147483814" r:id="rId7"/>
    <p:sldLayoutId id="2147483821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kern="1200" spc="-1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9pPr>
    </p:titleStyle>
    <p:bodyStyle>
      <a:lvl1pPr marL="182563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625" cy="1752600"/>
          </a:xfrm>
        </p:spPr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9697E65-0934-469C-8FCF-DCEF7F8A9281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EFA37B-6F3A-41E9-B56E-491EE5A5038D}" type="datetime1">
              <a:rPr lang="zh-CN" altLang="en-US"/>
              <a:pPr>
                <a:defRPr/>
              </a:pPr>
              <a:t>2012/5/3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Visual Analytics Group | CAD&amp;CG</a:t>
            </a:r>
            <a:r>
              <a:rPr lang="zh-CN" altLang="en-US"/>
              <a:t>国家重点实验室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2-03-11 taobao-vis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透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2012-03-11 taobao-visit</Template>
  <TotalTime>143</TotalTime>
  <Words>18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Calibri</vt:lpstr>
      <vt:lpstr>宋体</vt:lpstr>
      <vt:lpstr>Arial</vt:lpstr>
      <vt:lpstr>Wingdings</vt:lpstr>
      <vt:lpstr>2012-03-11 taobao-visit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Quanquan</dc:creator>
  <cp:lastModifiedBy>Quanquan</cp:lastModifiedBy>
  <cp:revision>37</cp:revision>
  <dcterms:created xsi:type="dcterms:W3CDTF">2012-04-29T04:54:03Z</dcterms:created>
  <dcterms:modified xsi:type="dcterms:W3CDTF">2012-05-03T10:35:51Z</dcterms:modified>
</cp:coreProperties>
</file>